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02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4548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4049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0234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5240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92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2633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907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6238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7846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36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163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E1D22-9CAB-4594-ABEB-582B0139DC1F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E15C4-F1A4-4699-B0DD-16D1ADA25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2162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417"/>
            <a:ext cx="9144000" cy="646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55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338"/>
            <a:ext cx="9144000" cy="64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520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417"/>
            <a:ext cx="9144000" cy="646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51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417"/>
            <a:ext cx="9144000" cy="646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24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417"/>
            <a:ext cx="9144000" cy="646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032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338"/>
            <a:ext cx="9144000" cy="64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318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338"/>
            <a:ext cx="9144000" cy="64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17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338"/>
            <a:ext cx="9144000" cy="64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075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338"/>
            <a:ext cx="9144000" cy="64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39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338"/>
            <a:ext cx="9144000" cy="64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929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Office PowerPoint</Application>
  <PresentationFormat>Экран (4:3)</PresentationFormat>
  <Paragraphs>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1</cp:revision>
  <dcterms:created xsi:type="dcterms:W3CDTF">2021-12-05T15:04:27Z</dcterms:created>
  <dcterms:modified xsi:type="dcterms:W3CDTF">2021-12-05T15:06:32Z</dcterms:modified>
</cp:coreProperties>
</file>

<file path=docProps/thumbnail.jpeg>
</file>